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2417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743631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1.Mike wants to buy a book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(about/in) robots.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(Why/Why not) go there on foot?It’s good exercise.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3.They are going to the cinema on Tuesday because it’s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(half price/price half).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(What/When) is Annie going to send the postcard?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—Next Sunday.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(Where/How) is he going?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—To the zoo.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5053" y="1223863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about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36501" y="1727919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Why not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48469" y="3205843"/>
            <a:ext cx="1859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half price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706102" y="3697987"/>
            <a:ext cx="16450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When</a:t>
            </a:r>
            <a:r>
              <a:rPr lang="zh-CN" altLang="en-US">
                <a:ea typeface="宋体" panose="02010600030101010101" pitchFamily="2" charset="-122"/>
              </a:rPr>
              <a:t>　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512565" y="5175911"/>
            <a:ext cx="1363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宋体" panose="02010600030101010101" pitchFamily="2" charset="-122"/>
              </a:rPr>
              <a:t>Where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1950" y="752487"/>
            <a:ext cx="10807700" cy="5434306"/>
            <a:chOff x="361950" y="729639"/>
            <a:chExt cx="10807700" cy="543430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53233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二、读对话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选出对应的图片。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)1.—Where is Wu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Binbin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going?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the park.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)2.—How is John going to take a trip?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take a trip by car.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)3.—What is Mike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buy some books.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)4.—What is Oliver going to do?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—He is going to watch TV.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1316" y="729639"/>
              <a:ext cx="2286677" cy="12719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81317" y="2006119"/>
              <a:ext cx="1654192" cy="12580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4548" y="4728203"/>
              <a:ext cx="2099017" cy="1258020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792485" y="14199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92485" y="2592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89138" y="37640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2485" y="494715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pic>
        <p:nvPicPr>
          <p:cNvPr id="14" name="NE6KRG46.eps" descr="id:2147487952;FounderCES"/>
          <p:cNvPicPr/>
          <p:nvPr/>
        </p:nvPicPr>
        <p:blipFill rotWithShape="1">
          <a:blip r:embed="rId5"/>
          <a:srcRect l="51783" r="25035"/>
          <a:stretch/>
        </p:blipFill>
        <p:spPr>
          <a:xfrm>
            <a:off x="8209309" y="3344232"/>
            <a:ext cx="2016226" cy="125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03917"/>
            <a:ext cx="10807700" cy="3767068"/>
            <a:chOff x="361950" y="1151855"/>
            <a:chExt cx="10807700" cy="376706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151855"/>
              <a:ext cx="463460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补全对话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871935"/>
              <a:ext cx="1080770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A.I am going to the park.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B.I come to school by bus.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C.I am going to see a film.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</a:rPr>
                <a:t>D.At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 18:00.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E.What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</a:rPr>
                <a:t>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your name?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43111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My name is Jack.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How do you come to school every day?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What are you going to do this evening?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When are you going to the cinema?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Where are you going tomorrow morning?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Jack: 5.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8629" y="5824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32191" y="22319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98195" y="33665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20637" y="45011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66187" y="56258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54</TotalTime>
  <Words>81</Words>
  <Application>Microsoft Office PowerPoint</Application>
  <PresentationFormat>自定义</PresentationFormat>
  <Paragraphs>49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21</cp:revision>
  <dcterms:created xsi:type="dcterms:W3CDTF">2020-08-17T02:46:32Z</dcterms:created>
  <dcterms:modified xsi:type="dcterms:W3CDTF">2025-09-02T07:44:43Z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